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7F2"/>
    <a:srgbClr val="00B7FA"/>
    <a:srgbClr val="52E8FB"/>
    <a:srgbClr val="1FDAFA"/>
    <a:srgbClr val="4472C4"/>
    <a:srgbClr val="1DA1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04"/>
    <p:restoredTop sz="94752"/>
  </p:normalViewPr>
  <p:slideViewPr>
    <p:cSldViewPr snapToGrid="0" snapToObjects="1">
      <p:cViewPr varScale="1">
        <p:scale>
          <a:sx n="144" d="100"/>
          <a:sy n="144" d="100"/>
        </p:scale>
        <p:origin x="9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tiff>
</file>

<file path=ppt/media/image11.tiff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C8D93-157F-084C-9B2A-082CC8F5DF98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7BDF59-DE1C-1045-B2F2-528A71619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863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7BDF59-DE1C-1045-B2F2-528A716192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219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7BDF59-DE1C-1045-B2F2-528A716192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20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97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97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36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30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26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10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1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50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28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1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76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F1F4F-854C-4D4A-B778-CDD9255E74E0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47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3.png"/><Relationship Id="rId3" Type="http://schemas.openxmlformats.org/officeDocument/2006/relationships/image" Target="../media/image1.jpg"/><Relationship Id="rId21" Type="http://schemas.openxmlformats.org/officeDocument/2006/relationships/image" Target="../media/image17.tiff"/><Relationship Id="rId7" Type="http://schemas.openxmlformats.org/officeDocument/2006/relationships/image" Target="../media/image2.png"/><Relationship Id="rId12" Type="http://schemas.openxmlformats.org/officeDocument/2006/relationships/image" Target="../media/image12.png"/><Relationship Id="rId17" Type="http://schemas.microsoft.com/office/2007/relationships/hdphoto" Target="../media/hdphoto2.wdp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6.png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1.tiff"/><Relationship Id="rId5" Type="http://schemas.openxmlformats.org/officeDocument/2006/relationships/image" Target="../media/image7.png"/><Relationship Id="rId15" Type="http://schemas.openxmlformats.org/officeDocument/2006/relationships/image" Target="../media/image15.tiff"/><Relationship Id="rId10" Type="http://schemas.openxmlformats.org/officeDocument/2006/relationships/image" Target="../media/image10.tiff"/><Relationship Id="rId19" Type="http://schemas.openxmlformats.org/officeDocument/2006/relationships/image" Target="../media/image4.png"/><Relationship Id="rId4" Type="http://schemas.openxmlformats.org/officeDocument/2006/relationships/image" Target="../media/image6.tiff"/><Relationship Id="rId9" Type="http://schemas.openxmlformats.org/officeDocument/2006/relationships/image" Target="../media/image9.tiff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327BE3E-63A7-214C-93F4-4F56BFAEAC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786" b="2121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8D299B-7471-3944-BE4F-6720FC59B51E}"/>
              </a:ext>
            </a:extLst>
          </p:cNvPr>
          <p:cNvSpPr txBox="1"/>
          <p:nvPr/>
        </p:nvSpPr>
        <p:spPr>
          <a:xfrm>
            <a:off x="3646298" y="71022"/>
            <a:ext cx="185140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08:09 AM</a:t>
            </a:r>
          </a:p>
          <a:p>
            <a:pPr algn="ctr"/>
            <a:r>
              <a:rPr lang="en-US" sz="1400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Friday, October 2019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E295401-34F5-D549-81F4-5BC82ED7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549" y="6281644"/>
            <a:ext cx="273728" cy="273728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C5A995A-E371-CA40-AE3D-4A600E4EB4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064" y="6069997"/>
            <a:ext cx="243044" cy="24304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85A0FF66-9378-4F45-9493-47713B6ED4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089" y="6580016"/>
            <a:ext cx="253339" cy="25333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EBAACFFA-55D6-B042-952C-800E84F786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61" y="5968383"/>
            <a:ext cx="243044" cy="291759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4FAF34E7-F0C9-A84B-A6C5-BCCB505311CE}"/>
              </a:ext>
            </a:extLst>
          </p:cNvPr>
          <p:cNvGrpSpPr/>
          <p:nvPr/>
        </p:nvGrpSpPr>
        <p:grpSpPr>
          <a:xfrm rot="19744034">
            <a:off x="6733206" y="2142847"/>
            <a:ext cx="2556768" cy="5254544"/>
            <a:chOff x="3273066" y="801727"/>
            <a:chExt cx="2556768" cy="525454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C20F95D-3614-4849-8F69-BD3027BEA7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1114" t="1840" r="31114" b="20535"/>
            <a:stretch/>
          </p:blipFill>
          <p:spPr>
            <a:xfrm>
              <a:off x="3273066" y="801727"/>
              <a:ext cx="2556768" cy="5254544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2D3F480A-9B15-8F43-BAE5-8016B4E828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53156" t="73899" r="40090" b="20535"/>
            <a:stretch/>
          </p:blipFill>
          <p:spPr>
            <a:xfrm>
              <a:off x="4322850" y="5486399"/>
              <a:ext cx="457200" cy="569871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CE918AFE-C6F1-5143-80CD-28C364982F5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054" y="237691"/>
            <a:ext cx="750035" cy="4200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25BA1D4-35FC-3647-9E15-6FB45288A608}"/>
              </a:ext>
            </a:extLst>
          </p:cNvPr>
          <p:cNvSpPr txBox="1"/>
          <p:nvPr/>
        </p:nvSpPr>
        <p:spPr>
          <a:xfrm>
            <a:off x="831914" y="76810"/>
            <a:ext cx="92845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70</a:t>
            </a:r>
            <a:r>
              <a:rPr lang="en-US" sz="1400" dirty="0"/>
              <a:t>°  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600" dirty="0"/>
              <a:t>|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84</a:t>
            </a:r>
            <a:r>
              <a:rPr lang="en-US" sz="900" dirty="0"/>
              <a:t> °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/ 65</a:t>
            </a:r>
            <a:r>
              <a:rPr lang="en-US" sz="900" dirty="0"/>
              <a:t> °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Humidity: 57%</a:t>
            </a:r>
          </a:p>
        </p:txBody>
      </p:sp>
    </p:spTree>
    <p:extLst>
      <p:ext uri="{BB962C8B-B14F-4D97-AF65-F5344CB8AC3E}">
        <p14:creationId xmlns:p14="http://schemas.microsoft.com/office/powerpoint/2010/main" val="1760422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327BE3E-63A7-214C-93F4-4F56BFAEAC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786" b="21214"/>
          <a:stretch/>
        </p:blipFill>
        <p:spPr>
          <a:xfrm>
            <a:off x="0" y="-1988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20F95D-3614-4849-8F69-BD3027BEA7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14" t="1840" r="31114" b="28192"/>
          <a:stretch/>
        </p:blipFill>
        <p:spPr>
          <a:xfrm>
            <a:off x="3293616" y="2121763"/>
            <a:ext cx="2556768" cy="4736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8D299B-7471-3944-BE4F-6720FC59B51E}"/>
              </a:ext>
            </a:extLst>
          </p:cNvPr>
          <p:cNvSpPr txBox="1"/>
          <p:nvPr/>
        </p:nvSpPr>
        <p:spPr>
          <a:xfrm>
            <a:off x="3646298" y="71022"/>
            <a:ext cx="185140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08:10 AM</a:t>
            </a:r>
          </a:p>
          <a:p>
            <a:pPr algn="ctr"/>
            <a:r>
              <a:rPr lang="en-US" sz="1400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Friday, October 2019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A28C71-BEC6-3F49-B36E-6E83AE894A42}"/>
              </a:ext>
            </a:extLst>
          </p:cNvPr>
          <p:cNvSpPr txBox="1"/>
          <p:nvPr/>
        </p:nvSpPr>
        <p:spPr>
          <a:xfrm>
            <a:off x="7568312" y="45129"/>
            <a:ext cx="1575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Good morning, Alex!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028E7FE-E55E-FB4F-A620-1B3A01E533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054" y="237691"/>
            <a:ext cx="750035" cy="42002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B4C37B1-A19D-1545-8B00-129B204089AC}"/>
              </a:ext>
            </a:extLst>
          </p:cNvPr>
          <p:cNvSpPr txBox="1"/>
          <p:nvPr/>
        </p:nvSpPr>
        <p:spPr>
          <a:xfrm>
            <a:off x="831914" y="76810"/>
            <a:ext cx="92845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70</a:t>
            </a:r>
            <a:r>
              <a:rPr lang="en-US" sz="1400" dirty="0"/>
              <a:t>°  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600" dirty="0"/>
              <a:t>|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84</a:t>
            </a:r>
            <a:r>
              <a:rPr lang="en-US" sz="900" dirty="0"/>
              <a:t> °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/ 65</a:t>
            </a:r>
            <a:r>
              <a:rPr lang="en-US" sz="900" dirty="0"/>
              <a:t> °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Humidity: 57%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E295401-34F5-D549-81F4-5BC82ED796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654" y="6093772"/>
            <a:ext cx="461600" cy="4616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F854F68-8EC9-B149-B1D9-2B4D9D7C84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0904" y="3559625"/>
            <a:ext cx="1671185" cy="2238590"/>
          </a:xfrm>
          <a:prstGeom prst="roundRect">
            <a:avLst>
              <a:gd name="adj" fmla="val 6345"/>
            </a:avLst>
          </a:prstGeom>
          <a:ln>
            <a:solidFill>
              <a:srgbClr val="1DA1F2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61C767-D652-7C4B-B842-BBDD06132E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92081" y="1325212"/>
            <a:ext cx="228600" cy="2286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AF36702-E6B1-F643-BAF7-AA7E01553D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289863" y="1325211"/>
            <a:ext cx="228600" cy="228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B0C7C1-5F17-0944-AEE4-D89CBE108A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0972" y="1319076"/>
            <a:ext cx="228600" cy="22860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25FCEE2E-14B9-3349-A280-2147246014A4}"/>
              </a:ext>
            </a:extLst>
          </p:cNvPr>
          <p:cNvGrpSpPr/>
          <p:nvPr/>
        </p:nvGrpSpPr>
        <p:grpSpPr>
          <a:xfrm>
            <a:off x="151727" y="1171828"/>
            <a:ext cx="1872393" cy="91440"/>
            <a:chOff x="179356" y="755088"/>
            <a:chExt cx="1872393" cy="9144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1C5965B-EBFE-154E-BF2E-51ACFA8B97D8}"/>
                </a:ext>
              </a:extLst>
            </p:cNvPr>
            <p:cNvCxnSpPr/>
            <p:nvPr/>
          </p:nvCxnSpPr>
          <p:spPr>
            <a:xfrm>
              <a:off x="179356" y="800808"/>
              <a:ext cx="1872393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3A314F-B4DD-CA4F-B2C6-25306A54EF88}"/>
                </a:ext>
              </a:extLst>
            </p:cNvPr>
            <p:cNvCxnSpPr>
              <a:cxnSpLocks/>
            </p:cNvCxnSpPr>
            <p:nvPr/>
          </p:nvCxnSpPr>
          <p:spPr>
            <a:xfrm>
              <a:off x="179356" y="800808"/>
              <a:ext cx="1035167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4775A6E-2EDA-AE42-851C-D77AE5656C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64628" y="755088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CF78EB6-1775-A342-8C99-36D7CEF4E092}"/>
              </a:ext>
            </a:extLst>
          </p:cNvPr>
          <p:cNvGrpSpPr/>
          <p:nvPr/>
        </p:nvGrpSpPr>
        <p:grpSpPr>
          <a:xfrm>
            <a:off x="433754" y="1631718"/>
            <a:ext cx="1240229" cy="91440"/>
            <a:chOff x="193248" y="1484537"/>
            <a:chExt cx="1240229" cy="91440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64F70D2-7E85-9B4C-9C4F-9DAE2B8257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3248" y="1538130"/>
              <a:ext cx="1240229" cy="1005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7F2B280-BB58-F549-8D56-F9D2AE9911D9}"/>
                </a:ext>
              </a:extLst>
            </p:cNvPr>
            <p:cNvCxnSpPr>
              <a:cxnSpLocks/>
            </p:cNvCxnSpPr>
            <p:nvPr/>
          </p:nvCxnSpPr>
          <p:spPr>
            <a:xfrm>
              <a:off x="193248" y="1539135"/>
              <a:ext cx="50369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E37EECD-D315-7547-8AD1-A07AEEA7C0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19" y="1484537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FC31835-7644-C841-A0A9-AE808F5A97F5}"/>
              </a:ext>
            </a:extLst>
          </p:cNvPr>
          <p:cNvGrpSpPr/>
          <p:nvPr/>
        </p:nvGrpSpPr>
        <p:grpSpPr>
          <a:xfrm>
            <a:off x="205161" y="1569716"/>
            <a:ext cx="242440" cy="219456"/>
            <a:chOff x="1700530" y="2160184"/>
            <a:chExt cx="242440" cy="21544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1576FA6-1A1E-414B-9DF4-446D64BBC8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-8532" r="25531" b="-14688"/>
            <a:stretch/>
          </p:blipFill>
          <p:spPr>
            <a:xfrm>
              <a:off x="1700530" y="2184339"/>
              <a:ext cx="110526" cy="18288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848880-809C-0F42-9906-A6289202F73E}"/>
                </a:ext>
              </a:extLst>
            </p:cNvPr>
            <p:cNvSpPr txBox="1"/>
            <p:nvPr/>
          </p:nvSpPr>
          <p:spPr>
            <a:xfrm>
              <a:off x="1724640" y="2160184"/>
              <a:ext cx="2183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EF5DC49-EA05-4643-AB7C-47B88F125A37}"/>
              </a:ext>
            </a:extLst>
          </p:cNvPr>
          <p:cNvGrpSpPr/>
          <p:nvPr/>
        </p:nvGrpSpPr>
        <p:grpSpPr>
          <a:xfrm>
            <a:off x="1805550" y="1540600"/>
            <a:ext cx="330604" cy="253916"/>
            <a:chOff x="1700530" y="2124673"/>
            <a:chExt cx="330604" cy="253916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293A1FF-DFCE-074D-9682-AD85AC85B2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-8532" r="25531" b="-14688"/>
            <a:stretch/>
          </p:blipFill>
          <p:spPr>
            <a:xfrm>
              <a:off x="1700530" y="2184339"/>
              <a:ext cx="110526" cy="18288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475B521-976A-964B-81D9-EEE4A3A1485C}"/>
                </a:ext>
              </a:extLst>
            </p:cNvPr>
            <p:cNvSpPr txBox="1"/>
            <p:nvPr/>
          </p:nvSpPr>
          <p:spPr>
            <a:xfrm>
              <a:off x="1724640" y="2124673"/>
              <a:ext cx="30649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ECA9D646-8C7F-0347-8209-5318AB72F58E}"/>
              </a:ext>
            </a:extLst>
          </p:cNvPr>
          <p:cNvSpPr txBox="1"/>
          <p:nvPr/>
        </p:nvSpPr>
        <p:spPr>
          <a:xfrm>
            <a:off x="96576" y="955048"/>
            <a:ext cx="114646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latin typeface="Helvetica" pitchFamily="2" charset="0"/>
              </a:rPr>
              <a:t>Hello・Adele</a:t>
            </a:r>
            <a:r>
              <a:rPr lang="en-US" sz="900" dirty="0">
                <a:latin typeface="Helvetica" pitchFamily="2" charset="0"/>
              </a:rPr>
              <a:t> – 25 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80054C5-4A71-7846-B934-17428BBCD6BD}"/>
              </a:ext>
            </a:extLst>
          </p:cNvPr>
          <p:cNvGrpSpPr/>
          <p:nvPr/>
        </p:nvGrpSpPr>
        <p:grpSpPr>
          <a:xfrm>
            <a:off x="185818" y="1941607"/>
            <a:ext cx="1743484" cy="839640"/>
            <a:chOff x="184767" y="1888155"/>
            <a:chExt cx="1743484" cy="839640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B388E5F-31FF-9B4C-8D89-1C0E5C21FA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t="2093" b="38422"/>
            <a:stretch/>
          </p:blipFill>
          <p:spPr>
            <a:xfrm>
              <a:off x="184767" y="1888155"/>
              <a:ext cx="1737899" cy="834016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518F92A-D26E-4647-B5FF-2085B3835CA8}"/>
                </a:ext>
              </a:extLst>
            </p:cNvPr>
            <p:cNvSpPr/>
            <p:nvPr/>
          </p:nvSpPr>
          <p:spPr>
            <a:xfrm>
              <a:off x="184767" y="2170507"/>
              <a:ext cx="1743484" cy="557288"/>
            </a:xfrm>
            <a:prstGeom prst="rect">
              <a:avLst/>
            </a:prstGeom>
            <a:solidFill>
              <a:schemeClr val="bg2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1C489CB5-5DF5-E740-AD22-07554026557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63677" y="4763599"/>
            <a:ext cx="1923265" cy="181641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8F4702C-EAA8-294E-9DF7-86FAE60D773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83820" y="5869017"/>
            <a:ext cx="689671" cy="68635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64E1CEB-196E-8D4F-A327-6A49C8E74EF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737680" y="1017964"/>
            <a:ext cx="137080" cy="13708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FDD2CAC-A7AE-B446-995A-568FDF74EB0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8170" b="89869" l="9827" r="89884">
                        <a14:foregroundMark x1="30636" y1="11111" x2="53468" y2="8170"/>
                        <a14:foregroundMark x1="53468" y1="8170" x2="32659" y2="98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69967" y="1004047"/>
            <a:ext cx="204016" cy="18043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3AFA9FC-C674-5548-81D7-A0B438FC67B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4064" y="6069997"/>
            <a:ext cx="243044" cy="2430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1318E98A-EC35-364D-9D47-51B830B45F3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58089" y="6580016"/>
            <a:ext cx="253339" cy="2533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66576825-91CF-E94E-8BA1-FF08ADC3C1EB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4961" y="5968383"/>
            <a:ext cx="243044" cy="291759"/>
          </a:xfrm>
          <a:prstGeom prst="rect">
            <a:avLst/>
          </a:prstGeom>
        </p:spPr>
      </p:pic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1FBEA8F-70BD-DD47-BCDD-DDF502C24CD3}"/>
              </a:ext>
            </a:extLst>
          </p:cNvPr>
          <p:cNvSpPr/>
          <p:nvPr/>
        </p:nvSpPr>
        <p:spPr>
          <a:xfrm>
            <a:off x="7246418" y="1406438"/>
            <a:ext cx="1821005" cy="23303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B0A7C8-1F90-CD4D-9E79-49FBAB0F8F3A}"/>
              </a:ext>
            </a:extLst>
          </p:cNvPr>
          <p:cNvSpPr txBox="1"/>
          <p:nvPr/>
        </p:nvSpPr>
        <p:spPr>
          <a:xfrm>
            <a:off x="7246418" y="1045268"/>
            <a:ext cx="1274708" cy="321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latin typeface="Helvetica" pitchFamily="2" charset="0"/>
              </a:rPr>
              <a:t>Upcoming events</a:t>
            </a:r>
          </a:p>
        </p:txBody>
      </p:sp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A68CE0CB-9208-5D44-9CEC-446F9C5C9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445636"/>
              </p:ext>
            </p:extLst>
          </p:nvPr>
        </p:nvGraphicFramePr>
        <p:xfrm>
          <a:off x="7362079" y="1390573"/>
          <a:ext cx="1575688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90942">
                  <a:extLst>
                    <a:ext uri="{9D8B030D-6E8A-4147-A177-3AD203B41FA5}">
                      <a16:colId xmlns:a16="http://schemas.microsoft.com/office/drawing/2014/main" val="4158664077"/>
                    </a:ext>
                  </a:extLst>
                </a:gridCol>
                <a:gridCol w="984746">
                  <a:extLst>
                    <a:ext uri="{9D8B030D-6E8A-4147-A177-3AD203B41FA5}">
                      <a16:colId xmlns:a16="http://schemas.microsoft.com/office/drawing/2014/main" val="3421389956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latin typeface="Helvetica" pitchFamily="2" charset="0"/>
                        </a:rPr>
                        <a:t>Exercise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Helvetica" pitchFamily="2" charset="0"/>
                        </a:rPr>
                        <a:t>8:30 - 9:00 AM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4308224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latin typeface="Helvetica" pitchFamily="2" charset="0"/>
                        </a:rPr>
                        <a:t>Work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Helvetica" pitchFamily="2" charset="0"/>
                        </a:rPr>
                        <a:t>9:30 - 11:45 AM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7226043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latin typeface="Helvetica" pitchFamily="2" charset="0"/>
                        </a:rPr>
                        <a:t>Lunch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Helvetica" pitchFamily="2" charset="0"/>
                        </a:rPr>
                        <a:t>12:00 - 12:45 PM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62544294"/>
                  </a:ext>
                </a:extLst>
              </a:tr>
            </a:tbl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92011F4B-3A8B-174F-ABFC-E1ABF3CA4736}"/>
              </a:ext>
            </a:extLst>
          </p:cNvPr>
          <p:cNvSpPr txBox="1"/>
          <p:nvPr/>
        </p:nvSpPr>
        <p:spPr>
          <a:xfrm>
            <a:off x="7640240" y="6566650"/>
            <a:ext cx="9701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Steps per day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3C5E4B8-19C7-8248-AB3E-A5D0BF13F0C6}"/>
              </a:ext>
            </a:extLst>
          </p:cNvPr>
          <p:cNvSpPr txBox="1"/>
          <p:nvPr/>
        </p:nvSpPr>
        <p:spPr>
          <a:xfrm>
            <a:off x="6225675" y="6595212"/>
            <a:ext cx="9990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Sleep hours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614E94D-CB3D-E14E-9D07-762A78801FEA}"/>
              </a:ext>
            </a:extLst>
          </p:cNvPr>
          <p:cNvGrpSpPr/>
          <p:nvPr/>
        </p:nvGrpSpPr>
        <p:grpSpPr>
          <a:xfrm>
            <a:off x="7373149" y="2872194"/>
            <a:ext cx="1694274" cy="671293"/>
            <a:chOff x="7336869" y="2944509"/>
            <a:chExt cx="1694274" cy="671293"/>
          </a:xfrm>
        </p:grpSpPr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3329AB28-B698-864F-9A1A-18F97B434544}"/>
                </a:ext>
              </a:extLst>
            </p:cNvPr>
            <p:cNvSpPr/>
            <p:nvPr/>
          </p:nvSpPr>
          <p:spPr>
            <a:xfrm rot="17571083">
              <a:off x="7780686" y="2500692"/>
              <a:ext cx="671293" cy="1558928"/>
            </a:xfrm>
            <a:custGeom>
              <a:avLst/>
              <a:gdLst>
                <a:gd name="connsiteX0" fmla="*/ 255912 w 671293"/>
                <a:gd name="connsiteY0" fmla="*/ 81485 h 1558928"/>
                <a:gd name="connsiteX1" fmla="*/ 671293 w 671293"/>
                <a:gd name="connsiteY1" fmla="*/ 1067162 h 1558928"/>
                <a:gd name="connsiteX2" fmla="*/ 648903 w 671293"/>
                <a:gd name="connsiteY2" fmla="*/ 1074271 h 1558928"/>
                <a:gd name="connsiteX3" fmla="*/ 533328 w 671293"/>
                <a:gd name="connsiteY3" fmla="*/ 1266531 h 1558928"/>
                <a:gd name="connsiteX4" fmla="*/ 617426 w 671293"/>
                <a:gd name="connsiteY4" fmla="*/ 1540428 h 1558928"/>
                <a:gd name="connsiteX5" fmla="*/ 619882 w 671293"/>
                <a:gd name="connsiteY5" fmla="*/ 1558928 h 1558928"/>
                <a:gd name="connsiteX6" fmla="*/ 593653 w 671293"/>
                <a:gd name="connsiteY6" fmla="*/ 1541791 h 1558928"/>
                <a:gd name="connsiteX7" fmla="*/ 563880 w 671293"/>
                <a:gd name="connsiteY7" fmla="*/ 1498089 h 1558928"/>
                <a:gd name="connsiteX8" fmla="*/ 10485 w 671293"/>
                <a:gd name="connsiteY8" fmla="*/ 184912 h 1558928"/>
                <a:gd name="connsiteX9" fmla="*/ 81485 w 671293"/>
                <a:gd name="connsiteY9" fmla="*/ 10485 h 1558928"/>
                <a:gd name="connsiteX10" fmla="*/ 255912 w 671293"/>
                <a:gd name="connsiteY10" fmla="*/ 81485 h 155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1293" h="1558928">
                  <a:moveTo>
                    <a:pt x="255912" y="81485"/>
                  </a:moveTo>
                  <a:lnTo>
                    <a:pt x="671293" y="1067162"/>
                  </a:lnTo>
                  <a:lnTo>
                    <a:pt x="648903" y="1074271"/>
                  </a:lnTo>
                  <a:cubicBezTo>
                    <a:pt x="592263" y="1101694"/>
                    <a:pt x="546284" y="1172132"/>
                    <a:pt x="533328" y="1266531"/>
                  </a:cubicBezTo>
                  <a:cubicBezTo>
                    <a:pt x="518408" y="1375265"/>
                    <a:pt x="552373" y="1485893"/>
                    <a:pt x="617426" y="1540428"/>
                  </a:cubicBezTo>
                  <a:lnTo>
                    <a:pt x="619882" y="1558928"/>
                  </a:lnTo>
                  <a:lnTo>
                    <a:pt x="593653" y="1541791"/>
                  </a:lnTo>
                  <a:cubicBezTo>
                    <a:pt x="581256" y="1529726"/>
                    <a:pt x="571020" y="1515032"/>
                    <a:pt x="563880" y="1498089"/>
                  </a:cubicBezTo>
                  <a:lnTo>
                    <a:pt x="10485" y="184912"/>
                  </a:lnTo>
                  <a:cubicBezTo>
                    <a:pt x="-18075" y="117140"/>
                    <a:pt x="13712" y="39046"/>
                    <a:pt x="81485" y="10485"/>
                  </a:cubicBezTo>
                  <a:cubicBezTo>
                    <a:pt x="149258" y="-18075"/>
                    <a:pt x="227352" y="13712"/>
                    <a:pt x="255912" y="81485"/>
                  </a:cubicBezTo>
                  <a:close/>
                </a:path>
              </a:pathLst>
            </a:custGeom>
            <a:solidFill>
              <a:srgbClr val="00A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6650F26-C7BB-D749-83DE-E9856FCE8D01}"/>
                </a:ext>
              </a:extLst>
            </p:cNvPr>
            <p:cNvGrpSpPr/>
            <p:nvPr/>
          </p:nvGrpSpPr>
          <p:grpSpPr>
            <a:xfrm>
              <a:off x="7337651" y="3033420"/>
              <a:ext cx="1693492" cy="319246"/>
              <a:chOff x="7337651" y="3033420"/>
              <a:chExt cx="1693492" cy="319246"/>
            </a:xfrm>
          </p:grpSpPr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50328AF9-2FAF-E041-8995-186194B92EFF}"/>
                  </a:ext>
                </a:extLst>
              </p:cNvPr>
              <p:cNvSpPr/>
              <p:nvPr/>
            </p:nvSpPr>
            <p:spPr>
              <a:xfrm rot="17571083">
                <a:off x="8603270" y="2923294"/>
                <a:ext cx="289946" cy="510198"/>
              </a:xfrm>
              <a:custGeom>
                <a:avLst/>
                <a:gdLst>
                  <a:gd name="connsiteX0" fmla="*/ 141446 w 289946"/>
                  <a:gd name="connsiteY0" fmla="*/ 0 h 510198"/>
                  <a:gd name="connsiteX1" fmla="*/ 279460 w 289946"/>
                  <a:gd name="connsiteY1" fmla="*/ 327500 h 510198"/>
                  <a:gd name="connsiteX2" fmla="*/ 252162 w 289946"/>
                  <a:gd name="connsiteY2" fmla="*/ 472154 h 510198"/>
                  <a:gd name="connsiteX3" fmla="*/ 214306 w 289946"/>
                  <a:gd name="connsiteY3" fmla="*/ 497944 h 510198"/>
                  <a:gd name="connsiteX4" fmla="*/ 185345 w 289946"/>
                  <a:gd name="connsiteY4" fmla="*/ 505597 h 510198"/>
                  <a:gd name="connsiteX5" fmla="*/ 149916 w 289946"/>
                  <a:gd name="connsiteY5" fmla="*/ 504137 h 510198"/>
                  <a:gd name="connsiteX6" fmla="*/ 145380 w 289946"/>
                  <a:gd name="connsiteY6" fmla="*/ 510198 h 510198"/>
                  <a:gd name="connsiteX7" fmla="*/ 106542 w 289946"/>
                  <a:gd name="connsiteY7" fmla="*/ 502552 h 510198"/>
                  <a:gd name="connsiteX8" fmla="*/ 90035 w 289946"/>
                  <a:gd name="connsiteY8" fmla="*/ 491766 h 510198"/>
                  <a:gd name="connsiteX9" fmla="*/ 87579 w 289946"/>
                  <a:gd name="connsiteY9" fmla="*/ 473266 h 510198"/>
                  <a:gd name="connsiteX10" fmla="*/ 3481 w 289946"/>
                  <a:gd name="connsiteY10" fmla="*/ 199369 h 510198"/>
                  <a:gd name="connsiteX11" fmla="*/ 119056 w 289946"/>
                  <a:gd name="connsiteY11" fmla="*/ 7109 h 510198"/>
                  <a:gd name="connsiteX12" fmla="*/ 141446 w 289946"/>
                  <a:gd name="connsiteY12" fmla="*/ 0 h 51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89946" h="510198">
                    <a:moveTo>
                      <a:pt x="141446" y="0"/>
                    </a:moveTo>
                    <a:lnTo>
                      <a:pt x="279460" y="327500"/>
                    </a:lnTo>
                    <a:cubicBezTo>
                      <a:pt x="300881" y="378330"/>
                      <a:pt x="288355" y="434965"/>
                      <a:pt x="252162" y="472154"/>
                    </a:cubicBezTo>
                    <a:lnTo>
                      <a:pt x="214306" y="497944"/>
                    </a:lnTo>
                    <a:lnTo>
                      <a:pt x="185345" y="505597"/>
                    </a:lnTo>
                    <a:cubicBezTo>
                      <a:pt x="173758" y="506895"/>
                      <a:pt x="161903" y="506461"/>
                      <a:pt x="149916" y="504137"/>
                    </a:cubicBezTo>
                    <a:lnTo>
                      <a:pt x="145380" y="510198"/>
                    </a:lnTo>
                    <a:lnTo>
                      <a:pt x="106542" y="502552"/>
                    </a:lnTo>
                    <a:lnTo>
                      <a:pt x="90035" y="491766"/>
                    </a:lnTo>
                    <a:lnTo>
                      <a:pt x="87579" y="473266"/>
                    </a:lnTo>
                    <a:cubicBezTo>
                      <a:pt x="22526" y="418731"/>
                      <a:pt x="-11439" y="308103"/>
                      <a:pt x="3481" y="199369"/>
                    </a:cubicBezTo>
                    <a:cubicBezTo>
                      <a:pt x="16437" y="104970"/>
                      <a:pt x="62416" y="34532"/>
                      <a:pt x="119056" y="7109"/>
                    </a:cubicBezTo>
                    <a:lnTo>
                      <a:pt x="141446" y="0"/>
                    </a:lnTo>
                    <a:close/>
                  </a:path>
                </a:pathLst>
              </a:custGeom>
              <a:solidFill>
                <a:srgbClr val="00A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 </a:t>
                </a: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81966AF5-6798-3D45-8837-7BCBB2486C81}"/>
                  </a:ext>
                </a:extLst>
              </p:cNvPr>
              <p:cNvSpPr/>
              <p:nvPr/>
            </p:nvSpPr>
            <p:spPr>
              <a:xfrm rot="17571083">
                <a:off x="8957774" y="3236142"/>
                <a:ext cx="68926" cy="14469"/>
              </a:xfrm>
              <a:custGeom>
                <a:avLst/>
                <a:gdLst>
                  <a:gd name="connsiteX0" fmla="*/ 68926 w 68926"/>
                  <a:gd name="connsiteY0" fmla="*/ 0 h 14469"/>
                  <a:gd name="connsiteX1" fmla="*/ 63080 w 68926"/>
                  <a:gd name="connsiteY1" fmla="*/ 3983 h 14469"/>
                  <a:gd name="connsiteX2" fmla="*/ 11250 w 68926"/>
                  <a:gd name="connsiteY2" fmla="*/ 14469 h 14469"/>
                  <a:gd name="connsiteX3" fmla="*/ 0 w 68926"/>
                  <a:gd name="connsiteY3" fmla="*/ 12254 h 14469"/>
                  <a:gd name="connsiteX4" fmla="*/ 4536 w 68926"/>
                  <a:gd name="connsiteY4" fmla="*/ 6193 h 14469"/>
                  <a:gd name="connsiteX5" fmla="*/ 39965 w 68926"/>
                  <a:gd name="connsiteY5" fmla="*/ 7653 h 14469"/>
                  <a:gd name="connsiteX6" fmla="*/ 68926 w 68926"/>
                  <a:gd name="connsiteY6" fmla="*/ 0 h 1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8926" h="14469">
                    <a:moveTo>
                      <a:pt x="68926" y="0"/>
                    </a:moveTo>
                    <a:lnTo>
                      <a:pt x="63080" y="3983"/>
                    </a:lnTo>
                    <a:cubicBezTo>
                      <a:pt x="46137" y="11123"/>
                      <a:pt x="28549" y="14492"/>
                      <a:pt x="11250" y="14469"/>
                    </a:cubicBezTo>
                    <a:lnTo>
                      <a:pt x="0" y="12254"/>
                    </a:lnTo>
                    <a:lnTo>
                      <a:pt x="4536" y="6193"/>
                    </a:lnTo>
                    <a:cubicBezTo>
                      <a:pt x="16523" y="8517"/>
                      <a:pt x="28378" y="8951"/>
                      <a:pt x="39965" y="7653"/>
                    </a:cubicBezTo>
                    <a:lnTo>
                      <a:pt x="68926" y="0"/>
                    </a:lnTo>
                    <a:close/>
                  </a:path>
                </a:pathLst>
              </a:custGeom>
              <a:solidFill>
                <a:srgbClr val="00A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 </a:t>
                </a:r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1E9010A3-FD1C-D248-88FA-C71F801BD26E}"/>
                  </a:ext>
                </a:extLst>
              </p:cNvPr>
              <p:cNvSpPr/>
              <p:nvPr/>
            </p:nvSpPr>
            <p:spPr>
              <a:xfrm rot="17571083">
                <a:off x="8964233" y="3271426"/>
                <a:ext cx="55345" cy="78474"/>
              </a:xfrm>
              <a:custGeom>
                <a:avLst/>
                <a:gdLst>
                  <a:gd name="connsiteX0" fmla="*/ 55345 w 55345"/>
                  <a:gd name="connsiteY0" fmla="*/ 18432 h 78474"/>
                  <a:gd name="connsiteX1" fmla="*/ 10418 w 55345"/>
                  <a:gd name="connsiteY1" fmla="*/ 78474 h 78474"/>
                  <a:gd name="connsiteX2" fmla="*/ 0 w 55345"/>
                  <a:gd name="connsiteY2" fmla="*/ 0 h 78474"/>
                  <a:gd name="connsiteX3" fmla="*/ 16507 w 55345"/>
                  <a:gd name="connsiteY3" fmla="*/ 10786 h 78474"/>
                  <a:gd name="connsiteX4" fmla="*/ 55345 w 55345"/>
                  <a:gd name="connsiteY4" fmla="*/ 18432 h 78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45" h="78474">
                    <a:moveTo>
                      <a:pt x="55345" y="18432"/>
                    </a:moveTo>
                    <a:lnTo>
                      <a:pt x="10418" y="78474"/>
                    </a:lnTo>
                    <a:lnTo>
                      <a:pt x="0" y="0"/>
                    </a:lnTo>
                    <a:lnTo>
                      <a:pt x="16507" y="10786"/>
                    </a:lnTo>
                    <a:lnTo>
                      <a:pt x="55345" y="18432"/>
                    </a:lnTo>
                    <a:close/>
                  </a:path>
                </a:pathLst>
              </a:custGeom>
              <a:solidFill>
                <a:srgbClr val="00A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 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FCB7EB8-7CA8-6E46-BE23-44AF279D0F8C}"/>
                  </a:ext>
                </a:extLst>
              </p:cNvPr>
              <p:cNvSpPr txBox="1"/>
              <p:nvPr/>
            </p:nvSpPr>
            <p:spPr>
              <a:xfrm>
                <a:off x="7337651" y="3075667"/>
                <a:ext cx="166423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Apple Symbols" panose="02000000000000000000" pitchFamily="2" charset="-79"/>
                    <a:ea typeface="Apple Symbols" panose="02000000000000000000" pitchFamily="2" charset="-79"/>
                    <a:cs typeface="Apple Symbols" panose="02000000000000000000" pitchFamily="2" charset="-79"/>
                  </a:rPr>
                  <a:t>Morning. Let’s meet at 10.</a:t>
                </a:r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7F42F8A-C62E-5241-BAB7-BF0A7F3F5A74}"/>
              </a:ext>
            </a:extLst>
          </p:cNvPr>
          <p:cNvGrpSpPr/>
          <p:nvPr/>
        </p:nvGrpSpPr>
        <p:grpSpPr>
          <a:xfrm>
            <a:off x="7134568" y="3286046"/>
            <a:ext cx="476609" cy="313701"/>
            <a:chOff x="5126848" y="1436602"/>
            <a:chExt cx="476609" cy="31370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3FC099A-09BF-6842-9BBA-01E2AD3981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/>
            <a:srcRect r="78498" b="-2862"/>
            <a:stretch/>
          </p:blipFill>
          <p:spPr>
            <a:xfrm flipH="1">
              <a:off x="5255985" y="1468283"/>
              <a:ext cx="347472" cy="282020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E5B832CA-C4A4-4844-ACA1-7524902C19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/>
            <a:srcRect l="81645" t="-14263" b="-1"/>
            <a:stretch/>
          </p:blipFill>
          <p:spPr>
            <a:xfrm flipH="1">
              <a:off x="5126848" y="1436602"/>
              <a:ext cx="287102" cy="303236"/>
            </a:xfrm>
            <a:prstGeom prst="rect">
              <a:avLst/>
            </a:prstGeom>
          </p:spPr>
        </p:pic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68CC3101-5550-BC4F-B390-11D39D7E02E9}"/>
              </a:ext>
            </a:extLst>
          </p:cNvPr>
          <p:cNvSpPr txBox="1"/>
          <p:nvPr/>
        </p:nvSpPr>
        <p:spPr>
          <a:xfrm>
            <a:off x="7154425" y="3311313"/>
            <a:ext cx="481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Okay!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FB6E462-EACE-8B49-9D02-A412CDFF1D24}"/>
              </a:ext>
            </a:extLst>
          </p:cNvPr>
          <p:cNvSpPr txBox="1"/>
          <p:nvPr/>
        </p:nvSpPr>
        <p:spPr>
          <a:xfrm>
            <a:off x="7237540" y="2680356"/>
            <a:ext cx="678391" cy="321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latin typeface="Helvetica" pitchFamily="2" charset="0"/>
              </a:rPr>
              <a:t>To: Bob</a:t>
            </a:r>
          </a:p>
        </p:txBody>
      </p:sp>
    </p:spTree>
    <p:extLst>
      <p:ext uri="{BB962C8B-B14F-4D97-AF65-F5344CB8AC3E}">
        <p14:creationId xmlns:p14="http://schemas.microsoft.com/office/powerpoint/2010/main" val="1132511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197</TotalTime>
  <Words>92</Words>
  <Application>Microsoft Macintosh PowerPoint</Application>
  <PresentationFormat>On-screen Show (4:3)</PresentationFormat>
  <Paragraphs>32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Apple Symbols</vt:lpstr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Nguyen, Huyen</dc:creator>
  <cp:lastModifiedBy>Nguyen, Huyen</cp:lastModifiedBy>
  <cp:revision>18</cp:revision>
  <dcterms:created xsi:type="dcterms:W3CDTF">2019-10-18T00:06:37Z</dcterms:created>
  <dcterms:modified xsi:type="dcterms:W3CDTF">2019-10-18T03:24:28Z</dcterms:modified>
</cp:coreProperties>
</file>

<file path=docProps/thumbnail.jpeg>
</file>